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57" r:id="rId4"/>
    <p:sldId id="273" r:id="rId5"/>
    <p:sldId id="258" r:id="rId6"/>
    <p:sldId id="274" r:id="rId7"/>
    <p:sldId id="259" r:id="rId8"/>
    <p:sldId id="275" r:id="rId9"/>
    <p:sldId id="276" r:id="rId10"/>
    <p:sldId id="260" r:id="rId11"/>
    <p:sldId id="277" r:id="rId12"/>
    <p:sldId id="261" r:id="rId13"/>
    <p:sldId id="278" r:id="rId14"/>
    <p:sldId id="262" r:id="rId15"/>
    <p:sldId id="279" r:id="rId16"/>
    <p:sldId id="263" r:id="rId17"/>
    <p:sldId id="280" r:id="rId18"/>
    <p:sldId id="264" r:id="rId19"/>
    <p:sldId id="281" r:id="rId20"/>
    <p:sldId id="265" r:id="rId21"/>
    <p:sldId id="282" r:id="rId22"/>
    <p:sldId id="283" r:id="rId23"/>
    <p:sldId id="266" r:id="rId24"/>
    <p:sldId id="284" r:id="rId25"/>
    <p:sldId id="267" r:id="rId26"/>
    <p:sldId id="285" r:id="rId27"/>
    <p:sldId id="286" r:id="rId28"/>
    <p:sldId id="268" r:id="rId29"/>
    <p:sldId id="287" r:id="rId30"/>
    <p:sldId id="269" r:id="rId31"/>
    <p:sldId id="288" r:id="rId32"/>
    <p:sldId id="270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0D164-E7AD-4D42-8DC7-E19B670F5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5B0AA-45D3-44BB-9F0A-DEE415C1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E17EA-3EF5-432F-8D2B-C808592CC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4FDA-1B1E-42FF-B6C5-4564BBB7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8163F-9FE5-47C2-A3E4-EC0A782A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4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FD9B-5F7E-4505-99C7-B53DB800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7DFFB-9572-43EF-8704-C12320798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B46E7-476E-4E1F-B0D1-81B07239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44E89-6AAC-440F-9A60-538132A1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82167-2BF1-42EE-8A07-E4803FCD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1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67332-521C-4023-A172-E4F61B66C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B9D49-BC18-4DDF-9378-45FABBF94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E1B02-91AC-4B32-88B6-86EB1F78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D589-10B5-44E6-8558-9DF4AA03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D93AC-CDD2-400F-8521-60B70373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8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895F-595B-4C33-95C6-3C345CBA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BC5A1-62F3-424D-A02D-2A81A9A51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A0856-E9CE-41A2-AE42-C5778DD2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5DA92-A394-476C-A632-B7A251CB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80A0E-5220-415E-98CB-4BC92A26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1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784A-0C80-468A-858E-A8E4DFDC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7767F-1C78-4D2D-B39D-898CE3272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575C4-94AE-47E9-BEE3-AA2552B8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C117D-2C48-4A2F-AE37-9B4909ED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D16F6-D6AB-4536-ABA3-A863CF1C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CCE34-AB88-47EA-99AB-8F46C5E5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30C02-F83D-4D59-98FA-1CFFAE417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7C604-C299-4B73-9E7C-CFB071DDF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24898-05A0-465F-A93D-D578B4BA4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4B304-BD2D-47E4-AC7B-992A616E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1987-F6AF-406C-93BF-D501C70C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7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AC59-0E03-4E2C-ABD5-4BB9082F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CDCB-AFE0-4773-BB87-EE172C779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8CBCD-BF70-4AB2-9081-F6B4C71BD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798E4-DEF9-44F7-AD1E-5653D2993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DE4B4-0BD1-4FFB-AE86-E68C9D56E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D062D3-F453-4182-B28F-C7B21B4D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B02EB-AED4-4DAB-8525-064A6EC74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BDB4A-9290-4FE2-9626-FC0E1220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4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ED20-1E6A-438F-9CDD-1AA545FF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EBB0D-D029-4140-AFA4-C611931C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05C9B-10E0-413D-BD8C-735E067E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01CE7-227E-4D5A-8A92-B55A7967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8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EB9EE-DC39-4ACC-A253-32CAA4E8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D3930-6FA9-4505-9B98-060F34ECE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66ED4-CE04-4DE1-A781-CE0A3040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CAD5-A59B-4DA6-BCD8-11142189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0B4AD-C6CD-4212-BE6B-E9C36119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FB36F-F46E-4EB5-8CD4-83BCE9E96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99B17-8FE4-44D5-B51B-6474346D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552DF-3104-4FEA-B9CE-E73E95A3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FF0F8-6F24-447F-8425-165D3DAD9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4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A691A-7C62-4B9D-BBA3-CFD2DDB6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85078-3D9D-42C7-9AAA-184B35656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38D17-89DF-4392-AA6B-F1824719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CB295-BA73-4E53-8497-56C7F453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8996A-FD3C-4CA7-AA05-181B5DAC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EED8B-634A-4967-8286-2EE6BBB2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2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AEE99A-937D-43BB-B5A1-2F2772A3B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1B6FD-D22F-4975-BD5E-D305EF4C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EC60F-B622-4F8E-895D-95A9E6E78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1D8D0-849E-4EDA-BACF-8897C2F7FADB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7C16F-E708-4728-9956-4AA811E2E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5E79C-AFED-45D1-8305-6F11AC84C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D75AD-CA1F-4922-813C-8A5D3EE7E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2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themagazine.com/?p=245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726F7-D736-415E-B329-900102831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0"/>
            <a:ext cx="528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6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074" name="Picture 2" descr="Unusual Navigation">
            <a:extLst>
              <a:ext uri="{FF2B5EF4-FFF2-40B4-BE49-F238E27FC236}">
                <a16:creationId xmlns:a16="http://schemas.microsoft.com/office/drawing/2014/main" id="{C965065A-905E-4D05-81C0-BA9477A79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4" r="1" b="543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87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B77745-2F72-4E42-8C84-8E5D906E4B55}"/>
              </a:ext>
            </a:extLst>
          </p:cNvPr>
          <p:cNvSpPr txBox="1"/>
          <p:nvPr/>
        </p:nvSpPr>
        <p:spPr>
          <a:xfrm>
            <a:off x="3014771" y="1905506"/>
            <a:ext cx="61624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Be </a:t>
            </a:r>
          </a:p>
          <a:p>
            <a:pPr algn="ctr"/>
            <a:r>
              <a:rPr lang="en-US" sz="9600" dirty="0"/>
              <a:t>Descriptive!</a:t>
            </a:r>
          </a:p>
        </p:txBody>
      </p:sp>
    </p:spTree>
    <p:extLst>
      <p:ext uri="{BB962C8B-B14F-4D97-AF65-F5344CB8AC3E}">
        <p14:creationId xmlns:p14="http://schemas.microsoft.com/office/powerpoint/2010/main" val="414154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alesman pictures">
            <a:extLst>
              <a:ext uri="{FF2B5EF4-FFF2-40B4-BE49-F238E27FC236}">
                <a16:creationId xmlns:a16="http://schemas.microsoft.com/office/drawing/2014/main" id="{38F2B1E7-2DAA-4389-9F45-05591610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92" y="1"/>
            <a:ext cx="103432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9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29D18-A4DD-496E-AF95-153E9BCE21DB}"/>
              </a:ext>
            </a:extLst>
          </p:cNvPr>
          <p:cNvSpPr txBox="1"/>
          <p:nvPr/>
        </p:nvSpPr>
        <p:spPr>
          <a:xfrm>
            <a:off x="3275967" y="1905506"/>
            <a:ext cx="52587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Get to the</a:t>
            </a:r>
          </a:p>
          <a:p>
            <a:pPr algn="ctr"/>
            <a:r>
              <a:rPr lang="en-US" sz="9600" dirty="0"/>
              <a:t>Point!</a:t>
            </a:r>
          </a:p>
        </p:txBody>
      </p:sp>
    </p:spTree>
    <p:extLst>
      <p:ext uri="{BB962C8B-B14F-4D97-AF65-F5344CB8AC3E}">
        <p14:creationId xmlns:p14="http://schemas.microsoft.com/office/powerpoint/2010/main" val="24364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pictures of question marks">
            <a:extLst>
              <a:ext uri="{FF2B5EF4-FFF2-40B4-BE49-F238E27FC236}">
                <a16:creationId xmlns:a16="http://schemas.microsoft.com/office/drawing/2014/main" id="{683F65B7-DEAD-469C-B49E-33627DA511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6363" y="2824163"/>
            <a:ext cx="1819275" cy="21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pictures of question marks">
            <a:extLst>
              <a:ext uri="{FF2B5EF4-FFF2-40B4-BE49-F238E27FC236}">
                <a16:creationId xmlns:a16="http://schemas.microsoft.com/office/drawing/2014/main" id="{6C1CE123-0206-4575-A23E-18EC190102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6363" y="2824163"/>
            <a:ext cx="3820477" cy="25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Image result for pictures of question marks">
            <a:extLst>
              <a:ext uri="{FF2B5EF4-FFF2-40B4-BE49-F238E27FC236}">
                <a16:creationId xmlns:a16="http://schemas.microsoft.com/office/drawing/2014/main" id="{C86A52F3-2CA0-419C-9261-41994DC9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19" y="0"/>
            <a:ext cx="89678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02362-E1C1-42B3-99B3-87B18582DAA1}"/>
              </a:ext>
            </a:extLst>
          </p:cNvPr>
          <p:cNvSpPr txBox="1"/>
          <p:nvPr/>
        </p:nvSpPr>
        <p:spPr>
          <a:xfrm>
            <a:off x="2394399" y="2796630"/>
            <a:ext cx="7403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err="1"/>
              <a:t>Hmmmmm</a:t>
            </a:r>
            <a:r>
              <a:rPr lang="en-US" sz="9600" b="1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27689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0DD1-E8BC-4267-A50F-0E0EDBA9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Be </a:t>
            </a:r>
            <a:br>
              <a:rPr lang="en-US" sz="9600" dirty="0"/>
            </a:br>
            <a:r>
              <a:rPr lang="en-US" sz="9600" dirty="0"/>
              <a:t>Interactive!</a:t>
            </a:r>
          </a:p>
        </p:txBody>
      </p:sp>
    </p:spTree>
    <p:extLst>
      <p:ext uri="{BB962C8B-B14F-4D97-AF65-F5344CB8AC3E}">
        <p14:creationId xmlns:p14="http://schemas.microsoft.com/office/powerpoint/2010/main" val="269581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Image result for pictures of frankenstein monster It's Alive">
            <a:extLst>
              <a:ext uri="{FF2B5EF4-FFF2-40B4-BE49-F238E27FC236}">
                <a16:creationId xmlns:a16="http://schemas.microsoft.com/office/drawing/2014/main" id="{76E31762-6A3B-43B6-9D26-2BA8CBEF66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7920" y="1010920"/>
            <a:ext cx="2570480" cy="257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Image result for pictures of frankenstein monster It's Alive">
            <a:extLst>
              <a:ext uri="{FF2B5EF4-FFF2-40B4-BE49-F238E27FC236}">
                <a16:creationId xmlns:a16="http://schemas.microsoft.com/office/drawing/2014/main" id="{77F9A6D7-4EBE-4206-8A2A-52A84113D6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EBC529-D086-4A40-B7D0-EB0C40397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64" y="386080"/>
            <a:ext cx="8280635" cy="61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6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F767-A1EB-4D94-B48D-2B88A36A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Have</a:t>
            </a:r>
            <a:br>
              <a:rPr lang="en-US" sz="9600" dirty="0"/>
            </a:br>
            <a:r>
              <a:rPr lang="en-US" sz="9600" dirty="0"/>
              <a:t>Order!</a:t>
            </a:r>
          </a:p>
        </p:txBody>
      </p:sp>
    </p:spTree>
    <p:extLst>
      <p:ext uri="{BB962C8B-B14F-4D97-AF65-F5344CB8AC3E}">
        <p14:creationId xmlns:p14="http://schemas.microsoft.com/office/powerpoint/2010/main" val="411066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sychologists call it the &quot;serial position effect&quot;, it's based on the principles of primacy and recency. ">
            <a:extLst>
              <a:ext uri="{FF2B5EF4-FFF2-40B4-BE49-F238E27FC236}">
                <a16:creationId xmlns:a16="http://schemas.microsoft.com/office/drawing/2014/main" id="{3EB34F79-CB58-4331-90FE-2EA129F2E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5200"/>
            <a:ext cx="11887200" cy="20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35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1B72-B9FA-4C7E-9E41-E28D5A9F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Have</a:t>
            </a:r>
            <a:br>
              <a:rPr lang="en-US" sz="9600" dirty="0"/>
            </a:br>
            <a:r>
              <a:rPr lang="en-US" sz="9600" dirty="0"/>
              <a:t>Some</a:t>
            </a:r>
            <a:br>
              <a:rPr lang="en-US" sz="9600" dirty="0"/>
            </a:br>
            <a:r>
              <a:rPr lang="en-US" sz="9600" dirty="0"/>
              <a:t>Style!</a:t>
            </a:r>
          </a:p>
        </p:txBody>
      </p:sp>
    </p:spTree>
    <p:extLst>
      <p:ext uri="{BB962C8B-B14F-4D97-AF65-F5344CB8AC3E}">
        <p14:creationId xmlns:p14="http://schemas.microsoft.com/office/powerpoint/2010/main" val="211154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03EE-523D-488C-9E1F-5A52911A6E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27972-2AAB-45CC-87B9-DBFC41B19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88107-F2B9-4E7E-92C2-4D85806F6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598486"/>
            <a:ext cx="9601200" cy="5554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5EE32-7B7F-471D-8C0D-D417ECCD3CD4}"/>
              </a:ext>
            </a:extLst>
          </p:cNvPr>
          <p:cNvSpPr txBox="1"/>
          <p:nvPr/>
        </p:nvSpPr>
        <p:spPr>
          <a:xfrm>
            <a:off x="3142695" y="2583402"/>
            <a:ext cx="631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9783A-DED5-4FF2-9147-54C32D4A9FB6}"/>
              </a:ext>
            </a:extLst>
          </p:cNvPr>
          <p:cNvSpPr txBox="1"/>
          <p:nvPr/>
        </p:nvSpPr>
        <p:spPr>
          <a:xfrm>
            <a:off x="2186668" y="1832767"/>
            <a:ext cx="79520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/>
              <a:t>Site Navigation</a:t>
            </a:r>
          </a:p>
          <a:p>
            <a:pPr algn="ctr"/>
            <a:r>
              <a:rPr lang="en-US" sz="8800" b="1" dirty="0"/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90010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edia style Horizontal menu html">
            <a:extLst>
              <a:ext uri="{FF2B5EF4-FFF2-40B4-BE49-F238E27FC236}">
                <a16:creationId xmlns:a16="http://schemas.microsoft.com/office/drawing/2014/main" id="{72E692F3-92B1-4FA3-A567-60C60751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064034" y="1021467"/>
            <a:ext cx="4307832" cy="107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uby red 100% width span menu">
            <a:extLst>
              <a:ext uri="{FF2B5EF4-FFF2-40B4-BE49-F238E27FC236}">
                <a16:creationId xmlns:a16="http://schemas.microsoft.com/office/drawing/2014/main" id="{2312067A-893F-495A-ABC3-6AD78391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72" y="874344"/>
            <a:ext cx="4896316" cy="12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lat glossy style">
            <a:extLst>
              <a:ext uri="{FF2B5EF4-FFF2-40B4-BE49-F238E27FC236}">
                <a16:creationId xmlns:a16="http://schemas.microsoft.com/office/drawing/2014/main" id="{C6B97C62-5F8A-43A3-BFD7-7E4F542A1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18" y="2890521"/>
            <a:ext cx="4307833" cy="107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pple dark CSS menu">
            <a:extLst>
              <a:ext uri="{FF2B5EF4-FFF2-40B4-BE49-F238E27FC236}">
                <a16:creationId xmlns:a16="http://schemas.microsoft.com/office/drawing/2014/main" id="{87961551-AC55-401D-97E4-AA62BE57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72" y="4851518"/>
            <a:ext cx="4528551" cy="11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vista style css menu">
            <a:extLst>
              <a:ext uri="{FF2B5EF4-FFF2-40B4-BE49-F238E27FC236}">
                <a16:creationId xmlns:a16="http://schemas.microsoft.com/office/drawing/2014/main" id="{619F2DF3-8CAD-46B5-B2E4-B2CEFE39D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" y="4759575"/>
            <a:ext cx="4698124" cy="117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nter style menu html">
            <a:extLst>
              <a:ext uri="{FF2B5EF4-FFF2-40B4-BE49-F238E27FC236}">
                <a16:creationId xmlns:a16="http://schemas.microsoft.com/office/drawing/2014/main" id="{3B53B8E8-80F8-4475-9025-6D5CC1388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788" y="2890521"/>
            <a:ext cx="51435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750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3C34-CDB5-4E4E-8A8B-210E1C801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Silence!</a:t>
            </a:r>
          </a:p>
        </p:txBody>
      </p:sp>
    </p:spTree>
    <p:extLst>
      <p:ext uri="{BB962C8B-B14F-4D97-AF65-F5344CB8AC3E}">
        <p14:creationId xmlns:p14="http://schemas.microsoft.com/office/powerpoint/2010/main" val="811872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32B4-DF90-4968-88DB-778FE331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Not too</a:t>
            </a:r>
            <a:br>
              <a:rPr lang="en-US" sz="9600" dirty="0"/>
            </a:br>
            <a:r>
              <a:rPr lang="en-US" sz="9600" dirty="0"/>
              <a:t>Deep!</a:t>
            </a:r>
          </a:p>
        </p:txBody>
      </p:sp>
    </p:spTree>
    <p:extLst>
      <p:ext uri="{BB962C8B-B14F-4D97-AF65-F5344CB8AC3E}">
        <p14:creationId xmlns:p14="http://schemas.microsoft.com/office/powerpoint/2010/main" val="231361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Image result for person digging a pit">
            <a:extLst>
              <a:ext uri="{FF2B5EF4-FFF2-40B4-BE49-F238E27FC236}">
                <a16:creationId xmlns:a16="http://schemas.microsoft.com/office/drawing/2014/main" id="{E326E869-E5F0-4987-9A28-CB5F78D8EAF2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044440" y="2682240"/>
            <a:ext cx="899160" cy="8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Image result for person digging a pit">
            <a:extLst>
              <a:ext uri="{FF2B5EF4-FFF2-40B4-BE49-F238E27FC236}">
                <a16:creationId xmlns:a16="http://schemas.microsoft.com/office/drawing/2014/main" id="{E699EA5D-DFAB-483B-9A14-F1EF97B4D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 descr="Image result for person digging a pit">
            <a:extLst>
              <a:ext uri="{FF2B5EF4-FFF2-40B4-BE49-F238E27FC236}">
                <a16:creationId xmlns:a16="http://schemas.microsoft.com/office/drawing/2014/main" id="{62A69B8D-017D-43A3-8DD0-DF63FF8BF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1" y="50074"/>
            <a:ext cx="8793480" cy="65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38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61AA3-798B-4927-ABE9-22829882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Be</a:t>
            </a:r>
            <a:br>
              <a:rPr lang="en-US" sz="9600" dirty="0"/>
            </a:br>
            <a:r>
              <a:rPr lang="en-US" sz="9600" dirty="0"/>
              <a:t>Visual!</a:t>
            </a:r>
          </a:p>
        </p:txBody>
      </p:sp>
    </p:spTree>
    <p:extLst>
      <p:ext uri="{BB962C8B-B14F-4D97-AF65-F5344CB8AC3E}">
        <p14:creationId xmlns:p14="http://schemas.microsoft.com/office/powerpoint/2010/main" val="125751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pple Navigation with images">
            <a:extLst>
              <a:ext uri="{FF2B5EF4-FFF2-40B4-BE49-F238E27FC236}">
                <a16:creationId xmlns:a16="http://schemas.microsoft.com/office/drawing/2014/main" id="{35A73536-0B0C-4A1E-B939-0A109E8C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071688"/>
            <a:ext cx="75057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100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A1F9-DF75-4B80-BD8C-0A34E43B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Be </a:t>
            </a:r>
            <a:br>
              <a:rPr lang="en-US" sz="9600" dirty="0"/>
            </a:br>
            <a:r>
              <a:rPr lang="en-US" sz="9600" dirty="0"/>
              <a:t>Animated!</a:t>
            </a:r>
          </a:p>
        </p:txBody>
      </p:sp>
    </p:spTree>
    <p:extLst>
      <p:ext uri="{BB962C8B-B14F-4D97-AF65-F5344CB8AC3E}">
        <p14:creationId xmlns:p14="http://schemas.microsoft.com/office/powerpoint/2010/main" val="3617801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2C70-E7CC-412F-A006-70B9648A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Stay There!</a:t>
            </a:r>
          </a:p>
        </p:txBody>
      </p:sp>
    </p:spTree>
    <p:extLst>
      <p:ext uri="{BB962C8B-B14F-4D97-AF65-F5344CB8AC3E}">
        <p14:creationId xmlns:p14="http://schemas.microsoft.com/office/powerpoint/2010/main" val="222290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icky or fixed navigation menu">
            <a:extLst>
              <a:ext uri="{FF2B5EF4-FFF2-40B4-BE49-F238E27FC236}">
                <a16:creationId xmlns:a16="http://schemas.microsoft.com/office/drawing/2014/main" id="{115E673D-CC4C-4C3E-AC3E-EC616D3C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3" y="917046"/>
            <a:ext cx="11746999" cy="479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7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3EC5-C5AA-47AE-AA14-F96ABC56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846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Be</a:t>
            </a:r>
            <a:br>
              <a:rPr lang="en-US" sz="9600" dirty="0"/>
            </a:br>
            <a:r>
              <a:rPr lang="en-US" sz="9600" dirty="0"/>
              <a:t>Scalable!</a:t>
            </a:r>
          </a:p>
        </p:txBody>
      </p:sp>
    </p:spTree>
    <p:extLst>
      <p:ext uri="{BB962C8B-B14F-4D97-AF65-F5344CB8AC3E}">
        <p14:creationId xmlns:p14="http://schemas.microsoft.com/office/powerpoint/2010/main" val="32190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36185-6903-4A68-BF9E-C2C4D9EBD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1577" y="0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0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ponsive page fit for many devices">
            <a:extLst>
              <a:ext uri="{FF2B5EF4-FFF2-40B4-BE49-F238E27FC236}">
                <a16:creationId xmlns:a16="http://schemas.microsoft.com/office/drawing/2014/main" id="{4DF5E8E9-277F-4A9D-B057-6B6BBBB0F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4" y="1524000"/>
            <a:ext cx="10941538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5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6A45-D5D2-4FFB-88CC-D25E02E3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Test it!</a:t>
            </a:r>
          </a:p>
        </p:txBody>
      </p:sp>
    </p:spTree>
    <p:extLst>
      <p:ext uri="{BB962C8B-B14F-4D97-AF65-F5344CB8AC3E}">
        <p14:creationId xmlns:p14="http://schemas.microsoft.com/office/powerpoint/2010/main" val="929859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Image result for computer testers">
            <a:extLst>
              <a:ext uri="{FF2B5EF4-FFF2-40B4-BE49-F238E27FC236}">
                <a16:creationId xmlns:a16="http://schemas.microsoft.com/office/drawing/2014/main" id="{DDFA8778-65EC-4263-BCC3-C49B47F90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417318"/>
            <a:ext cx="7890934" cy="432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3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drive away">
            <a:extLst>
              <a:ext uri="{FF2B5EF4-FFF2-40B4-BE49-F238E27FC236}">
                <a16:creationId xmlns:a16="http://schemas.microsoft.com/office/drawing/2014/main" id="{6A0093DC-A9AA-4208-A514-1E6BE917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18566"/>
            <a:ext cx="10795000" cy="646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606F15-5B15-4614-AF52-1EFA7EB055AB}"/>
              </a:ext>
            </a:extLst>
          </p:cNvPr>
          <p:cNvSpPr txBox="1"/>
          <p:nvPr/>
        </p:nvSpPr>
        <p:spPr>
          <a:xfrm>
            <a:off x="3093720" y="1905000"/>
            <a:ext cx="614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34401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CB1BE-8ADE-4E48-9D03-7D912DF30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9677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/>
              <a:t>Stand Out!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DE5A3-89E7-4461-AFEF-444D5B31B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3080656" y="6781799"/>
            <a:ext cx="7587344" cy="76201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4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ak and strong contrast comparison">
            <a:extLst>
              <a:ext uri="{FF2B5EF4-FFF2-40B4-BE49-F238E27FC236}">
                <a16:creationId xmlns:a16="http://schemas.microsoft.com/office/drawing/2014/main" id="{4532AD97-F84A-4DA1-ABFD-8EFCF6CD1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94" y="314503"/>
            <a:ext cx="11442611" cy="622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3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7123-FC56-4A40-992D-E6A035F1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284706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Simple, </a:t>
            </a:r>
            <a:br>
              <a:rPr lang="en-US" sz="9600" dirty="0"/>
            </a:br>
            <a:r>
              <a:rPr lang="en-US" sz="9600" dirty="0"/>
              <a:t>Please!</a:t>
            </a:r>
          </a:p>
        </p:txBody>
      </p:sp>
    </p:spTree>
    <p:extLst>
      <p:ext uri="{BB962C8B-B14F-4D97-AF65-F5344CB8AC3E}">
        <p14:creationId xmlns:p14="http://schemas.microsoft.com/office/powerpoint/2010/main" val="385681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uzzle Navigation Example">
            <a:extLst>
              <a:ext uri="{FF2B5EF4-FFF2-40B4-BE49-F238E27FC236}">
                <a16:creationId xmlns:a16="http://schemas.microsoft.com/office/drawing/2014/main" id="{6CA21C9C-CB45-4FDB-877C-87DFC6281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6" y="3075709"/>
            <a:ext cx="9088582" cy="218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027DA3-8431-4145-867E-D5C82C6A0B34}"/>
              </a:ext>
            </a:extLst>
          </p:cNvPr>
          <p:cNvSpPr txBox="1"/>
          <p:nvPr/>
        </p:nvSpPr>
        <p:spPr>
          <a:xfrm>
            <a:off x="1468581" y="1871985"/>
            <a:ext cx="9254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“What in the world?.....”</a:t>
            </a:r>
          </a:p>
        </p:txBody>
      </p:sp>
    </p:spTree>
    <p:extLst>
      <p:ext uri="{BB962C8B-B14F-4D97-AF65-F5344CB8AC3E}">
        <p14:creationId xmlns:p14="http://schemas.microsoft.com/office/powerpoint/2010/main" val="403777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B42B-36BC-4A3E-9D8B-8F43C56A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Be</a:t>
            </a:r>
            <a:br>
              <a:rPr lang="en-US" sz="9600" dirty="0"/>
            </a:br>
            <a:r>
              <a:rPr lang="en-US" sz="9600" dirty="0"/>
              <a:t>Consistent!</a:t>
            </a:r>
          </a:p>
        </p:txBody>
      </p:sp>
    </p:spTree>
    <p:extLst>
      <p:ext uri="{BB962C8B-B14F-4D97-AF65-F5344CB8AC3E}">
        <p14:creationId xmlns:p14="http://schemas.microsoft.com/office/powerpoint/2010/main" val="194166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AAAF-CD03-48A6-A184-439BA6936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Stay with</a:t>
            </a:r>
            <a:br>
              <a:rPr lang="en-US" sz="9600" dirty="0"/>
            </a:br>
            <a:r>
              <a:rPr lang="en-US" sz="9600" dirty="0"/>
              <a:t>the</a:t>
            </a:r>
            <a:br>
              <a:rPr lang="en-US" sz="9600" dirty="0"/>
            </a:br>
            <a:r>
              <a:rPr lang="en-US" sz="9600" dirty="0"/>
              <a:t>Familiar!</a:t>
            </a:r>
          </a:p>
        </p:txBody>
      </p:sp>
    </p:spTree>
    <p:extLst>
      <p:ext uri="{BB962C8B-B14F-4D97-AF65-F5344CB8AC3E}">
        <p14:creationId xmlns:p14="http://schemas.microsoft.com/office/powerpoint/2010/main" val="3496075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47</Words>
  <Application>Microsoft Office PowerPoint</Application>
  <PresentationFormat>Widescreen</PresentationFormat>
  <Paragraphs>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Impact</vt:lpstr>
      <vt:lpstr>MV Boli</vt:lpstr>
      <vt:lpstr>Office Theme</vt:lpstr>
      <vt:lpstr>PowerPoint Presentation</vt:lpstr>
      <vt:lpstr>PowerPoint Presentation</vt:lpstr>
      <vt:lpstr>PowerPoint Presentation</vt:lpstr>
      <vt:lpstr>Stand Out!</vt:lpstr>
      <vt:lpstr>PowerPoint Presentation</vt:lpstr>
      <vt:lpstr>Simple,  Please!</vt:lpstr>
      <vt:lpstr>PowerPoint Presentation</vt:lpstr>
      <vt:lpstr>Be Consistent!</vt:lpstr>
      <vt:lpstr>Stay with the Familiar!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  Interactive!</vt:lpstr>
      <vt:lpstr>PowerPoint Presentation</vt:lpstr>
      <vt:lpstr>Have Order!</vt:lpstr>
      <vt:lpstr>PowerPoint Presentation</vt:lpstr>
      <vt:lpstr>Have Some Style!</vt:lpstr>
      <vt:lpstr>PowerPoint Presentation</vt:lpstr>
      <vt:lpstr>Silence!</vt:lpstr>
      <vt:lpstr>Not too Deep!</vt:lpstr>
      <vt:lpstr>PowerPoint Presentation</vt:lpstr>
      <vt:lpstr>Be Visual!</vt:lpstr>
      <vt:lpstr>PowerPoint Presentation</vt:lpstr>
      <vt:lpstr>Be  Animated!</vt:lpstr>
      <vt:lpstr>Stay There!</vt:lpstr>
      <vt:lpstr>PowerPoint Presentation</vt:lpstr>
      <vt:lpstr>Be Scalable!</vt:lpstr>
      <vt:lpstr>PowerPoint Presentation</vt:lpstr>
      <vt:lpstr>Test it!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dane woodruff</dc:creator>
  <cp:lastModifiedBy>dane woodruff</cp:lastModifiedBy>
  <cp:revision>27</cp:revision>
  <dcterms:created xsi:type="dcterms:W3CDTF">2018-02-04T05:37:42Z</dcterms:created>
  <dcterms:modified xsi:type="dcterms:W3CDTF">2018-02-05T06:10:50Z</dcterms:modified>
</cp:coreProperties>
</file>